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comments/modernComment_102_7DC05F85.xml" ContentType="application/vnd.ms-powerpoint.comments+xml"/>
  <Override PartName="/ppt/notesSlides/notesSlide13.xml" ContentType="application/vnd.openxmlformats-officedocument.presentationml.notesSlide+xml"/>
  <Override PartName="/ppt/comments/modernComment_123_DD226EE1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16_31362CA7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27" r:id="rId13"/>
    <p:sldId id="326" r:id="rId14"/>
    <p:sldId id="362" r:id="rId15"/>
    <p:sldId id="328" r:id="rId16"/>
    <p:sldId id="324" r:id="rId17"/>
    <p:sldId id="317" r:id="rId18"/>
    <p:sldId id="367" r:id="rId19"/>
    <p:sldId id="369" r:id="rId20"/>
    <p:sldId id="368" r:id="rId21"/>
    <p:sldId id="333" r:id="rId22"/>
    <p:sldId id="336" r:id="rId23"/>
    <p:sldId id="334" r:id="rId24"/>
    <p:sldId id="335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6" r:id="rId44"/>
    <p:sldId id="364" r:id="rId45"/>
    <p:sldId id="357" r:id="rId46"/>
    <p:sldId id="358" r:id="rId47"/>
    <p:sldId id="360" r:id="rId48"/>
    <p:sldId id="359" r:id="rId49"/>
    <p:sldId id="363" r:id="rId50"/>
    <p:sldId id="321" r:id="rId51"/>
    <p:sldId id="315" r:id="rId52"/>
    <p:sldId id="304" r:id="rId53"/>
    <p:sldId id="257" r:id="rId54"/>
    <p:sldId id="258" r:id="rId55"/>
    <p:sldId id="290" r:id="rId56"/>
    <p:sldId id="291" r:id="rId57"/>
    <p:sldId id="292" r:id="rId58"/>
    <p:sldId id="301" r:id="rId59"/>
    <p:sldId id="303" r:id="rId60"/>
    <p:sldId id="270" r:id="rId61"/>
    <p:sldId id="316" r:id="rId62"/>
    <p:sldId id="307" r:id="rId63"/>
    <p:sldId id="278" r:id="rId64"/>
    <p:sldId id="282" r:id="rId65"/>
    <p:sldId id="300" r:id="rId66"/>
    <p:sldId id="274" r:id="rId67"/>
    <p:sldId id="273" r:id="rId68"/>
    <p:sldId id="285" r:id="rId69"/>
    <p:sldId id="305" r:id="rId70"/>
    <p:sldId id="306" r:id="rId71"/>
    <p:sldId id="284" r:id="rId72"/>
    <p:sldId id="276" r:id="rId73"/>
    <p:sldId id="261" r:id="rId74"/>
    <p:sldId id="269" r:id="rId75"/>
    <p:sldId id="263" r:id="rId76"/>
    <p:sldId id="264" r:id="rId77"/>
    <p:sldId id="260" r:id="rId78"/>
    <p:sldId id="265" r:id="rId79"/>
    <p:sldId id="267" r:id="rId80"/>
    <p:sldId id="266" r:id="rId81"/>
    <p:sldId id="271" r:id="rId82"/>
    <p:sldId id="277" r:id="rId83"/>
    <p:sldId id="279" r:id="rId84"/>
    <p:sldId id="268" r:id="rId85"/>
    <p:sldId id="280" r:id="rId86"/>
    <p:sldId id="281" r:id="rId87"/>
    <p:sldId id="287" r:id="rId88"/>
    <p:sldId id="288" r:id="rId89"/>
    <p:sldId id="302" r:id="rId90"/>
    <p:sldId id="309" r:id="rId91"/>
    <p:sldId id="310" r:id="rId92"/>
    <p:sldId id="311" r:id="rId93"/>
    <p:sldId id="312" r:id="rId94"/>
    <p:sldId id="313" r:id="rId95"/>
    <p:sldId id="314" r:id="rId96"/>
    <p:sldId id="275" r:id="rId97"/>
    <p:sldId id="298" r:id="rId98"/>
    <p:sldId id="294" r:id="rId99"/>
    <p:sldId id="295" r:id="rId100"/>
    <p:sldId id="296" r:id="rId101"/>
    <p:sldId id="297" r:id="rId10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27"/>
            <p14:sldId id="326"/>
            <p14:sldId id="362"/>
            <p14:sldId id="328"/>
            <p14:sldId id="324"/>
            <p14:sldId id="317"/>
            <p14:sldId id="367"/>
            <p14:sldId id="369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D198D-FE0F-4E0A-A057-268A858F1B5E}" v="375" dt="2024-09-07T16:53:14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1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7T16:55:02.080" v="9277" actId="14100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add mod">
          <ac:chgData name="Ron Keidar" userId="bd522e22234dfd79" providerId="LiveId" clId="{834D198D-FE0F-4E0A-A057-268A858F1B5E}" dt="2024-09-07T00:04:37.652" v="6250"/>
          <ac:spMkLst>
            <pc:docMk/>
            <pc:sldMk cId="2691707959" sldId="317"/>
            <ac:spMk id="47" creationId="{D33FC8CE-3218-2DA2-64B2-7BD3E0F80FB0}"/>
          </ac:spMkLst>
        </pc:spChg>
        <pc:spChg chg="add mod">
          <ac:chgData name="Ron Keidar" userId="bd522e22234dfd79" providerId="LiveId" clId="{834D198D-FE0F-4E0A-A057-268A858F1B5E}" dt="2024-09-07T00:07:15" v="6404" actId="20577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5:19.880" v="6261" actId="14100"/>
          <ac:cxnSpMkLst>
            <pc:docMk/>
            <pc:sldMk cId="2691707959" sldId="317"/>
            <ac:cxnSpMk id="44" creationId="{1F8FD5A7-1785-9FE5-FEAC-7923DC711608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del mod">
          <ac:chgData name="Ron Keidar" userId="bd522e22234dfd79" providerId="LiveId" clId="{834D198D-FE0F-4E0A-A057-268A858F1B5E}" dt="2024-09-03T05:12:41.886" v="5168" actId="478"/>
          <ac:spMkLst>
            <pc:docMk/>
            <pc:sldMk cId="1956831080" sldId="318"/>
            <ac:spMk id="9" creationId="{0B052A18-3240-B8D9-02FB-1D5F1DEBE25E}"/>
          </ac:spMkLst>
        </pc:spChg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add del">
          <ac:chgData name="Ron Keidar" userId="bd522e22234dfd79" providerId="LiveId" clId="{834D198D-FE0F-4E0A-A057-268A858F1B5E}" dt="2024-09-03T05:20:59.777" v="5393" actId="478"/>
          <ac:spMkLst>
            <pc:docMk/>
            <pc:sldMk cId="1956831080" sldId="318"/>
            <ac:spMk id="45" creationId="{F4C9177E-59A9-DFE7-8BB4-02E1F908313B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del">
          <ac:chgData name="Ron Keidar" userId="bd522e22234dfd79" providerId="LiveId" clId="{834D198D-FE0F-4E0A-A057-268A858F1B5E}" dt="2024-09-03T05:13:46.378" v="5186" actId="478"/>
          <ac:spMkLst>
            <pc:docMk/>
            <pc:sldMk cId="1956831080" sldId="318"/>
            <ac:spMk id="62" creationId="{27EA1135-59A4-6E31-62DA-EDD0C9FEB2B6}"/>
          </ac:spMkLst>
        </pc:spChg>
        <pc:spChg chg="add mod">
          <ac:chgData name="Ron Keidar" userId="bd522e22234dfd79" providerId="LiveId" clId="{834D198D-FE0F-4E0A-A057-268A858F1B5E}" dt="2024-09-03T05:21:03.980" v="5394"/>
          <ac:spMkLst>
            <pc:docMk/>
            <pc:sldMk cId="1956831080" sldId="318"/>
            <ac:spMk id="64" creationId="{309F50ED-BD43-9CA6-6B4C-000F0575CD9F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del mod">
          <ac:chgData name="Ron Keidar" userId="bd522e22234dfd79" providerId="LiveId" clId="{834D198D-FE0F-4E0A-A057-268A858F1B5E}" dt="2024-09-03T05:16:17.791" v="5204" actId="165"/>
          <ac:grpSpMkLst>
            <pc:docMk/>
            <pc:sldMk cId="1956831080" sldId="318"/>
            <ac:grpSpMk id="26" creationId="{64AA23CF-9DA8-B5DC-00AF-D266C0AD9586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8-30T18:59:03.595" v="2662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8-31T02:19:37.079" v="3420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8-31T02:19:37.079" v="3420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modSp mod">
        <pc:chgData name="Ron Keidar" userId="bd522e22234dfd79" providerId="LiveId" clId="{834D198D-FE0F-4E0A-A057-268A858F1B5E}" dt="2024-08-31T20:58:29.108" v="4336" actId="6549"/>
        <pc:sldMkLst>
          <pc:docMk/>
          <pc:sldMk cId="3127032368" sldId="323"/>
        </pc:sldMkLst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</pc:sldChg>
      <pc:sldChg chg="addSp modSp mod">
        <pc:chgData name="Ron Keidar" userId="bd522e22234dfd79" providerId="LiveId" clId="{834D198D-FE0F-4E0A-A057-268A858F1B5E}" dt="2024-08-31T21:12:49.447" v="4624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6T23:51:32.357" v="6106" actId="1038"/>
        <pc:sldMkLst>
          <pc:docMk/>
          <pc:sldMk cId="3265224847" sldId="330"/>
        </pc:sldMkLst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picChg chg="add mod">
          <ac:chgData name="Ron Keidar" userId="bd522e22234dfd79" providerId="LiveId" clId="{834D198D-FE0F-4E0A-A057-268A858F1B5E}" dt="2024-09-06T23:51:32.357" v="6106" actId="1038"/>
          <ac:picMkLst>
            <pc:docMk/>
            <pc:sldMk cId="3265224847" sldId="330"/>
            <ac:picMk id="5" creationId="{23D3E119-3F32-1F69-E86E-749830EB300C}"/>
          </ac:picMkLst>
        </pc:picChg>
        <pc:picChg chg="del">
          <ac:chgData name="Ron Keidar" userId="bd522e22234dfd79" providerId="LiveId" clId="{834D198D-FE0F-4E0A-A057-268A858F1B5E}" dt="2024-09-06T23:51:23.493" v="6098" actId="478"/>
          <ac:picMkLst>
            <pc:docMk/>
            <pc:sldMk cId="3265224847" sldId="330"/>
            <ac:picMk id="21" creationId="{CC184920-B308-DFEE-3196-A6A1B0397008}"/>
          </ac:picMkLst>
        </pc:pic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add mod ord">
        <pc:chgData name="Ron Keidar" userId="bd522e22234dfd79" providerId="LiveId" clId="{834D198D-FE0F-4E0A-A057-268A858F1B5E}" dt="2024-09-07T14:27:58.174" v="8709" actId="6549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13" creationId="{0D1BC921-DCD3-0CF7-6FD4-4B96E18CBE3A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2" creationId="{26C6D4A5-A7E8-B32A-51D7-0CB1A167A5DC}"/>
          </ac:spMkLst>
        </pc:spChg>
        <pc:spChg chg="del mod">
          <ac:chgData name="Ron Keidar" userId="bd522e22234dfd79" providerId="LiveId" clId="{834D198D-FE0F-4E0A-A057-268A858F1B5E}" dt="2024-09-07T13:51:03.751" v="7466" actId="478"/>
          <ac:spMkLst>
            <pc:docMk/>
            <pc:sldMk cId="3086040248" sldId="331"/>
            <ac:spMk id="23" creationId="{9F3DE0BB-FCCB-7411-E3C6-622942A2EB62}"/>
          </ac:spMkLst>
        </pc:spChg>
        <pc:spChg chg="del mod">
          <ac:chgData name="Ron Keidar" userId="bd522e22234dfd79" providerId="LiveId" clId="{834D198D-FE0F-4E0A-A057-268A858F1B5E}" dt="2024-09-07T13:51:05.115" v="7467" actId="478"/>
          <ac:spMkLst>
            <pc:docMk/>
            <pc:sldMk cId="3086040248" sldId="331"/>
            <ac:spMk id="25" creationId="{9ED994A5-2765-5E94-4232-FD05FDCEFF9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834D198D-FE0F-4E0A-A057-268A858F1B5E}" dt="2024-09-07T13:45:59.173" v="7231" actId="103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834D198D-FE0F-4E0A-A057-268A858F1B5E}" dt="2024-09-07T14:27:58.174" v="8709" actId="6549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9-07T13:45:09.381" v="7143" actId="1037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9-07T14:25:29.898" v="8689" actId="1036"/>
          <ac:spMkLst>
            <pc:docMk/>
            <pc:sldMk cId="3086040248" sldId="331"/>
            <ac:spMk id="37" creationId="{4A5878AF-1B31-E295-3CC7-0F8833D0705E}"/>
          </ac:spMkLst>
        </pc:spChg>
        <pc:spChg chg="mod ord">
          <ac:chgData name="Ron Keidar" userId="bd522e22234dfd79" providerId="LiveId" clId="{834D198D-FE0F-4E0A-A057-268A858F1B5E}" dt="2024-09-07T13:55:16.454" v="7735" actId="14100"/>
          <ac:spMkLst>
            <pc:docMk/>
            <pc:sldMk cId="3086040248" sldId="331"/>
            <ac:spMk id="39" creationId="{21BFEEB5-A39E-B284-4B24-202C8C74E161}"/>
          </ac:spMkLst>
        </pc:spChg>
        <pc:spChg chg="mod">
          <ac:chgData name="Ron Keidar" userId="bd522e22234dfd79" providerId="LiveId" clId="{834D198D-FE0F-4E0A-A057-268A858F1B5E}" dt="2024-09-07T13:45:51.748" v="7208" actId="1038"/>
          <ac:spMkLst>
            <pc:docMk/>
            <pc:sldMk cId="3086040248" sldId="331"/>
            <ac:spMk id="41" creationId="{E9B7DEAE-DDB0-321F-8106-CA40B47660B7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7" creationId="{92FEEDC0-B82D-1797-053C-7FC3E7144346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4" creationId="{A503E156-98C3-E670-3BCE-8B758F75C67C}"/>
          </ac:spMkLst>
        </pc:spChg>
        <pc:spChg chg="add del">
          <ac:chgData name="Ron Keidar" userId="bd522e22234dfd79" providerId="LiveId" clId="{834D198D-FE0F-4E0A-A057-268A858F1B5E}" dt="2024-09-07T14:00:37.031" v="7952" actId="478"/>
          <ac:spMkLst>
            <pc:docMk/>
            <pc:sldMk cId="3086040248" sldId="331"/>
            <ac:spMk id="57" creationId="{2E027D6A-06A5-4EA0-E7CB-3D3451ECD9BD}"/>
          </ac:spMkLst>
        </pc:spChg>
        <pc:spChg chg="mod">
          <ac:chgData name="Ron Keidar" userId="bd522e22234dfd79" providerId="LiveId" clId="{834D198D-FE0F-4E0A-A057-268A858F1B5E}" dt="2024-09-07T14:17:48.625" v="8592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9-07T13:45:27.523" v="7185" actId="1037"/>
          <ac:spMkLst>
            <pc:docMk/>
            <pc:sldMk cId="3086040248" sldId="331"/>
            <ac:spMk id="62" creationId="{A40E1B0B-3CB6-29F8-29E4-71AF7EF70BB3}"/>
          </ac:spMkLst>
        </pc:spChg>
        <pc:spChg chg="mod">
          <ac:chgData name="Ron Keidar" userId="bd522e22234dfd79" providerId="LiveId" clId="{834D198D-FE0F-4E0A-A057-268A858F1B5E}" dt="2024-09-07T13:48:44.600" v="7431" actId="1037"/>
          <ac:spMkLst>
            <pc:docMk/>
            <pc:sldMk cId="3086040248" sldId="331"/>
            <ac:spMk id="63" creationId="{346AADE6-53CB-4453-3A37-A5306EEFD35E}"/>
          </ac:spMkLst>
        </pc:spChg>
        <pc:spChg chg="add mod">
          <ac:chgData name="Ron Keidar" userId="bd522e22234dfd79" providerId="LiveId" clId="{834D198D-FE0F-4E0A-A057-268A858F1B5E}" dt="2024-09-07T14:00:23.509" v="7950" actId="1038"/>
          <ac:spMkLst>
            <pc:docMk/>
            <pc:sldMk cId="3086040248" sldId="331"/>
            <ac:spMk id="65" creationId="{0B9FEA3E-6FC5-DB8C-1678-52608052F4EA}"/>
          </ac:spMkLst>
        </pc:spChg>
        <pc:spChg chg="mod">
          <ac:chgData name="Ron Keidar" userId="bd522e22234dfd79" providerId="LiveId" clId="{834D198D-FE0F-4E0A-A057-268A858F1B5E}" dt="2024-09-07T13:53:00.295" v="7673" actId="1038"/>
          <ac:spMkLst>
            <pc:docMk/>
            <pc:sldMk cId="3086040248" sldId="331"/>
            <ac:spMk id="68" creationId="{150FB2B4-212D-96AD-F380-A7353CFF3400}"/>
          </ac:spMkLst>
        </pc:spChg>
        <pc:spChg chg="mod">
          <ac:chgData name="Ron Keidar" userId="bd522e22234dfd79" providerId="LiveId" clId="{834D198D-FE0F-4E0A-A057-268A858F1B5E}" dt="2024-09-07T13:53:09.140" v="7703" actId="10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3" creationId="{AA871DC1-A528-0C23-34F0-61B8E9E03A7D}"/>
          </ac:spMkLst>
        </pc:spChg>
        <pc:spChg chg="add mod">
          <ac:chgData name="Ron Keidar" userId="bd522e22234dfd79" providerId="LiveId" clId="{834D198D-FE0F-4E0A-A057-268A858F1B5E}" dt="2024-09-07T13:58:04.484" v="7932" actId="1037"/>
          <ac:spMkLst>
            <pc:docMk/>
            <pc:sldMk cId="3086040248" sldId="331"/>
            <ac:spMk id="77" creationId="{E20D5B59-2E3C-0F17-B4A2-1C43EF93E125}"/>
          </ac:spMkLst>
        </pc:spChg>
        <pc:spChg chg="add mod">
          <ac:chgData name="Ron Keidar" userId="bd522e22234dfd79" providerId="LiveId" clId="{834D198D-FE0F-4E0A-A057-268A858F1B5E}" dt="2024-09-07T13:58:43.735" v="7935" actId="208"/>
          <ac:spMkLst>
            <pc:docMk/>
            <pc:sldMk cId="3086040248" sldId="331"/>
            <ac:spMk id="78" creationId="{EAB3E5EA-4EB6-0552-42C6-74B7941D4D23}"/>
          </ac:spMkLst>
        </pc:spChg>
        <pc:spChg chg="add mod">
          <ac:chgData name="Ron Keidar" userId="bd522e22234dfd79" providerId="LiveId" clId="{834D198D-FE0F-4E0A-A057-268A858F1B5E}" dt="2024-09-07T13:59:31.999" v="7942" actId="1037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88" creationId="{74F5AB57-41AA-044F-A115-0569EB81B256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91" creationId="{E7907BE2-9642-CF5D-F069-A9D6DA4C32AC}"/>
          </ac:spMkLst>
        </pc:spChg>
        <pc:spChg chg="mod">
          <ac:chgData name="Ron Keidar" userId="bd522e22234dfd79" providerId="LiveId" clId="{834D198D-FE0F-4E0A-A057-268A858F1B5E}" dt="2024-09-07T14:13:30.164" v="8354"/>
          <ac:spMkLst>
            <pc:docMk/>
            <pc:sldMk cId="3086040248" sldId="331"/>
            <ac:spMk id="97" creationId="{69879DF7-5011-E1EF-7C7F-878CA9AD15BC}"/>
          </ac:spMkLst>
        </pc:spChg>
        <pc:spChg chg="mod">
          <ac:chgData name="Ron Keidar" userId="bd522e22234dfd79" providerId="LiveId" clId="{834D198D-FE0F-4E0A-A057-268A858F1B5E}" dt="2024-09-07T13:42:28.079" v="7089" actId="732"/>
          <ac:spMkLst>
            <pc:docMk/>
            <pc:sldMk cId="3086040248" sldId="331"/>
            <ac:spMk id="110" creationId="{78EF332B-CEFA-93ED-B25E-15D8C926B6DA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3" creationId="{E625444E-6726-1FD8-F0A0-1AA3AF9C1AC0}"/>
          </ac:spMkLst>
        </pc:spChg>
        <pc:spChg chg="del mod">
          <ac:chgData name="Ron Keidar" userId="bd522e22234dfd79" providerId="LiveId" clId="{834D198D-FE0F-4E0A-A057-268A858F1B5E}" dt="2024-09-07T14:12:09.812" v="8351" actId="478"/>
          <ac:spMkLst>
            <pc:docMk/>
            <pc:sldMk cId="3086040248" sldId="331"/>
            <ac:spMk id="114" creationId="{E0EDCE3F-4350-A4A3-E8C5-A3769D583BCF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6" creationId="{E3CEFABF-B181-6B35-8E4B-F1B29A778F6F}"/>
          </ac:spMkLst>
        </pc:spChg>
        <pc:spChg chg="mod">
          <ac:chgData name="Ron Keidar" userId="bd522e22234dfd79" providerId="LiveId" clId="{834D198D-FE0F-4E0A-A057-268A858F1B5E}" dt="2024-09-07T13:46:58.220" v="7328" actId="1038"/>
          <ac:spMkLst>
            <pc:docMk/>
            <pc:sldMk cId="3086040248" sldId="331"/>
            <ac:spMk id="128" creationId="{E5D09178-72F6-56C7-5582-627AA23BBE47}"/>
          </ac:spMkLst>
        </pc:spChg>
        <pc:spChg chg="mod">
          <ac:chgData name="Ron Keidar" userId="bd522e22234dfd79" providerId="LiveId" clId="{834D198D-FE0F-4E0A-A057-268A858F1B5E}" dt="2024-09-07T13:46:28.329" v="7287" actId="1036"/>
          <ac:spMkLst>
            <pc:docMk/>
            <pc:sldMk cId="3086040248" sldId="331"/>
            <ac:spMk id="129" creationId="{D6D1A523-1FE6-E194-D08C-D44E8333E6F8}"/>
          </ac:spMkLst>
        </pc:spChg>
        <pc:grpChg chg="add mod">
          <ac:chgData name="Ron Keidar" userId="bd522e22234dfd79" providerId="LiveId" clId="{834D198D-FE0F-4E0A-A057-268A858F1B5E}" dt="2024-09-07T13:54:45.671" v="7733" actId="1036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834D198D-FE0F-4E0A-A057-268A858F1B5E}" dt="2024-09-07T13:42:28.079" v="7089" actId="732"/>
          <ac:grpSpMkLst>
            <pc:docMk/>
            <pc:sldMk cId="3086040248" sldId="331"/>
            <ac:grpSpMk id="17" creationId="{E7A23D3E-A94F-F404-C2F7-15719D5519A4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18" creationId="{FCCC70E6-7C94-828C-C788-C107CBE53303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834D198D-FE0F-4E0A-A057-268A858F1B5E}" dt="2024-09-07T13:41:24.719" v="7088" actId="103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87" creationId="{13361B92-69E6-EC22-7464-433C23670F14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90" creationId="{1981BE03-CFF8-3565-58EB-9AF3CFDB163F}"/>
          </ac:grpSpMkLst>
        </pc:grpChg>
        <pc:grpChg chg="add mod">
          <ac:chgData name="Ron Keidar" userId="bd522e22234dfd79" providerId="LiveId" clId="{834D198D-FE0F-4E0A-A057-268A858F1B5E}" dt="2024-09-07T14:12:21.552" v="8353" actId="1076"/>
          <ac:grpSpMkLst>
            <pc:docMk/>
            <pc:sldMk cId="3086040248" sldId="331"/>
            <ac:grpSpMk id="96" creationId="{490BCE5A-CE26-A06A-B4D1-8009941F7C6D}"/>
          </ac:grpSpMkLst>
        </pc:grpChg>
        <pc:grpChg chg="add mod">
          <ac:chgData name="Ron Keidar" userId="bd522e22234dfd79" providerId="LiveId" clId="{834D198D-FE0F-4E0A-A057-268A858F1B5E}" dt="2024-09-07T14:14:41.735" v="8399" actId="164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834D198D-FE0F-4E0A-A057-268A858F1B5E}" dt="2024-09-07T13:41:09.728" v="7072" actId="1036"/>
          <ac:picMkLst>
            <pc:docMk/>
            <pc:sldMk cId="3086040248" sldId="331"/>
            <ac:picMk id="10" creationId="{56F6A782-03FE-4D7E-9864-713BE457AEB6}"/>
          </ac:picMkLst>
        </pc:picChg>
        <pc:picChg chg="mod modCrop">
          <ac:chgData name="Ron Keidar" userId="bd522e22234dfd79" providerId="LiveId" clId="{834D198D-FE0F-4E0A-A057-268A858F1B5E}" dt="2024-09-07T13:55:02.400" v="7734" actId="732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834D198D-FE0F-4E0A-A057-268A858F1B5E}" dt="2024-09-07T13:42:28.079" v="7089" actId="732"/>
          <ac:picMkLst>
            <pc:docMk/>
            <pc:sldMk cId="3086040248" sldId="331"/>
            <ac:picMk id="40" creationId="{16D98857-910C-171B-DE75-A5A297E1EAF6}"/>
          </ac:picMkLst>
        </pc:picChg>
        <pc:picChg chg="add mod">
          <ac:chgData name="Ron Keidar" userId="bd522e22234dfd79" providerId="LiveId" clId="{834D198D-FE0F-4E0A-A057-268A858F1B5E}" dt="2024-09-07T14:03:02.448" v="7953"/>
          <ac:picMkLst>
            <pc:docMk/>
            <pc:sldMk cId="3086040248" sldId="331"/>
            <ac:picMk id="93" creationId="{8EE5580F-DC87-8C0C-74F6-7F2E57BD0A96}"/>
          </ac:picMkLst>
        </pc:picChg>
        <pc:picChg chg="add mod ord">
          <ac:chgData name="Ron Keidar" userId="bd522e22234dfd79" providerId="LiveId" clId="{834D198D-FE0F-4E0A-A057-268A858F1B5E}" dt="2024-09-07T14:25:19.859" v="8686" actId="1036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834D198D-FE0F-4E0A-A057-268A858F1B5E}" dt="2024-09-07T13:41:24.719" v="7088" actId="1036"/>
          <ac:cxnSpMkLst>
            <pc:docMk/>
            <pc:sldMk cId="3086040248" sldId="331"/>
            <ac:cxnSpMk id="11" creationId="{A24A2167-CE49-E7FF-8A84-14BD74649DDD}"/>
          </ac:cxnSpMkLst>
        </pc:cxnChg>
        <pc:cxnChg chg="add mod">
          <ac:chgData name="Ron Keidar" userId="bd522e22234dfd79" providerId="LiveId" clId="{834D198D-FE0F-4E0A-A057-268A858F1B5E}" dt="2024-09-07T13:52:46.450" v="7649" actId="1035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834D198D-FE0F-4E0A-A057-268A858F1B5E}" dt="2024-09-07T13:56:05.434" v="7767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834D198D-FE0F-4E0A-A057-268A858F1B5E}" dt="2024-09-07T13:55:44.035" v="7765" actId="10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834D198D-FE0F-4E0A-A057-268A858F1B5E}" dt="2024-09-07T13:45:27.523" v="7185" actId="1037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9-07T13:48:44.600" v="7431" actId="1037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9-07T13:57:46.326" v="7925" actId="14100"/>
          <ac:cxnSpMkLst>
            <pc:docMk/>
            <pc:sldMk cId="3086040248" sldId="331"/>
            <ac:cxnSpMk id="74" creationId="{1B4CAB26-36F3-BF1E-656E-FE675FD48AD3}"/>
          </ac:cxnSpMkLst>
        </pc:cxnChg>
        <pc:cxnChg chg="mod">
          <ac:chgData name="Ron Keidar" userId="bd522e22234dfd79" providerId="LiveId" clId="{834D198D-FE0F-4E0A-A057-268A858F1B5E}" dt="2024-09-07T13:45:51.748" v="7208" actId="1038"/>
          <ac:cxnSpMkLst>
            <pc:docMk/>
            <pc:sldMk cId="3086040248" sldId="331"/>
            <ac:cxnSpMk id="75" creationId="{70369A5F-C67E-DE83-5CA2-7079C2354743}"/>
          </ac:cxnSpMkLst>
        </pc:cxnChg>
        <pc:cxnChg chg="add mod">
          <ac:chgData name="Ron Keidar" userId="bd522e22234dfd79" providerId="LiveId" clId="{834D198D-FE0F-4E0A-A057-268A858F1B5E}" dt="2024-09-07T14:00:32.942" v="7951" actId="14100"/>
          <ac:cxnSpMkLst>
            <pc:docMk/>
            <pc:sldMk cId="3086040248" sldId="331"/>
            <ac:cxnSpMk id="81" creationId="{594C964A-3F59-79D9-8490-F29A89AD8C31}"/>
          </ac:cxnSpMkLst>
        </pc:cxnChg>
        <pc:cxnChg chg="mod ord">
          <ac:chgData name="Ron Keidar" userId="bd522e22234dfd79" providerId="LiveId" clId="{834D198D-FE0F-4E0A-A057-268A858F1B5E}" dt="2024-09-07T13:59:13.602" v="7938" actId="166"/>
          <ac:cxnSpMkLst>
            <pc:docMk/>
            <pc:sldMk cId="3086040248" sldId="331"/>
            <ac:cxnSpMk id="84" creationId="{61F0A266-009F-7FC5-C3CB-5B66A2DF5074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89" creationId="{DB298BB7-2A47-87FB-15EE-16FBC377DE8C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2" creationId="{8CB7018A-F6B8-32E7-0CBC-F8A55BB98D8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4" creationId="{07F3EC23-5D2C-A160-ADC2-C807E67C970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5" creationId="{C9750F9D-CB00-3C4C-131A-19B6238D7F17}"/>
          </ac:cxnSpMkLst>
        </pc:cxnChg>
        <pc:cxnChg chg="mod">
          <ac:chgData name="Ron Keidar" userId="bd522e22234dfd79" providerId="LiveId" clId="{834D198D-FE0F-4E0A-A057-268A858F1B5E}" dt="2024-09-07T14:12:10.533" v="8352"/>
          <ac:cxnSpMkLst>
            <pc:docMk/>
            <pc:sldMk cId="3086040248" sldId="331"/>
            <ac:cxnSpMk id="98" creationId="{BFB8FDB2-1AB2-FD66-816A-F72C8E92EEF0}"/>
          </ac:cxnSpMkLst>
        </pc:cxnChg>
        <pc:cxnChg chg="add mod">
          <ac:chgData name="Ron Keidar" userId="bd522e22234dfd79" providerId="LiveId" clId="{834D198D-FE0F-4E0A-A057-268A858F1B5E}" dt="2024-09-07T14:14:41.735" v="8399" actId="164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2" creationId="{AB6C421A-93CE-DA1E-CB34-E13617BC2ABF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5" creationId="{7298D75A-8FCA-82C4-F38C-A39C3D803C6B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834D198D-FE0F-4E0A-A057-268A858F1B5E}" dt="2024-09-07T13:47:05.595" v="7329" actId="14100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834D198D-FE0F-4E0A-A057-268A858F1B5E}" dt="2024-09-07T13:50:54.364" v="7465" actId="14100"/>
          <ac:cxnSpMkLst>
            <pc:docMk/>
            <pc:sldMk cId="3086040248" sldId="331"/>
            <ac:cxnSpMk id="135" creationId="{17A7ED3B-DCDD-999D-81BC-A4C85E4182D0}"/>
          </ac:cxnSpMkLst>
        </pc:cxnChg>
        <pc:cxnChg chg="del mod">
          <ac:chgData name="Ron Keidar" userId="bd522e22234dfd79" providerId="LiveId" clId="{834D198D-FE0F-4E0A-A057-268A858F1B5E}" dt="2024-09-07T13:52:32.337" v="7547" actId="478"/>
          <ac:cxnSpMkLst>
            <pc:docMk/>
            <pc:sldMk cId="3086040248" sldId="331"/>
            <ac:cxnSpMk id="136" creationId="{F97E0DD2-19A3-293A-6F5D-366D8904C9E8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del mod">
          <ac:chgData name="Ron Keidar" userId="bd522e22234dfd79" providerId="LiveId" clId="{834D198D-FE0F-4E0A-A057-268A858F1B5E}" dt="2024-09-07T01:14:25.659" v="6521" actId="478"/>
          <ac:spMkLst>
            <pc:docMk/>
            <pc:sldMk cId="3272960522" sldId="352"/>
            <ac:spMk id="4" creationId="{90B8E8E1-DD1B-1509-F68D-1ECE30506CB5}"/>
          </ac:spMkLst>
        </pc:spChg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8-31T20:53:57.184" v="4321" actId="1036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8-31T20:44:00.508" v="4124" actId="1035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8-31T20:44:00.508" v="4124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9-06T23:30:27.681" v="5924" actId="20577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9-06T23:30:27.681" v="5924" actId="20577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Sp modSp new mod">
        <pc:chgData name="Ron Keidar" userId="bd522e22234dfd79" providerId="LiveId" clId="{834D198D-FE0F-4E0A-A057-268A858F1B5E}" dt="2024-09-06T23:56:52.499" v="6154" actId="20577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7T14:20:51.577" v="8632" actId="121"/>
        <pc:sldMkLst>
          <pc:docMk/>
          <pc:sldMk cId="3410480558" sldId="367"/>
        </pc:sldMkLst>
        <pc:spChg chg="mod">
          <ac:chgData name="Ron Keidar" userId="bd522e22234dfd79" providerId="LiveId" clId="{834D198D-FE0F-4E0A-A057-268A858F1B5E}" dt="2024-09-07T14:04:07.054" v="7975" actId="20577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834D198D-FE0F-4E0A-A057-268A858F1B5E}" dt="2024-09-07T14:04:34.220" v="7978" actId="6549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834D198D-FE0F-4E0A-A057-268A858F1B5E}" dt="2024-09-07T14:04:53.471" v="7981" actId="20577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834D198D-FE0F-4E0A-A057-268A858F1B5E}" dt="2024-09-07T14:05:32.858" v="8051" actId="6549"/>
          <ac:spMkLst>
            <pc:docMk/>
            <pc:sldMk cId="3410480558" sldId="367"/>
            <ac:spMk id="15" creationId="{68E739F2-CBA8-CB32-C8C0-A94E7900A398}"/>
          </ac:spMkLst>
        </pc:spChg>
        <pc:spChg chg="add mod">
          <ac:chgData name="Ron Keidar" userId="bd522e22234dfd79" providerId="LiveId" clId="{834D198D-FE0F-4E0A-A057-268A858F1B5E}" dt="2024-09-07T14:08:17.199" v="8130" actId="1035"/>
          <ac:spMkLst>
            <pc:docMk/>
            <pc:sldMk cId="3410480558" sldId="367"/>
            <ac:spMk id="21" creationId="{BAA1330C-4180-EE66-0822-183ED361625E}"/>
          </ac:spMkLst>
        </pc:spChg>
        <pc:spChg chg="add mod">
          <ac:chgData name="Ron Keidar" userId="bd522e22234dfd79" providerId="LiveId" clId="{834D198D-FE0F-4E0A-A057-268A858F1B5E}" dt="2024-09-07T14:08:28.883" v="8162" actId="1035"/>
          <ac:spMkLst>
            <pc:docMk/>
            <pc:sldMk cId="3410480558" sldId="367"/>
            <ac:spMk id="24" creationId="{7FBB32CB-B377-2535-D61F-82BD7856696F}"/>
          </ac:spMkLst>
        </pc:spChg>
        <pc:spChg chg="add mod">
          <ac:chgData name="Ron Keidar" userId="bd522e22234dfd79" providerId="LiveId" clId="{834D198D-FE0F-4E0A-A057-268A858F1B5E}" dt="2024-09-07T14:09:13.245" v="8208" actId="1035"/>
          <ac:spMkLst>
            <pc:docMk/>
            <pc:sldMk cId="3410480558" sldId="367"/>
            <ac:spMk id="26" creationId="{6B89D0C9-C11B-F30B-AE9D-AB450F062AE0}"/>
          </ac:spMkLst>
        </pc:spChg>
        <pc:spChg chg="add mod">
          <ac:chgData name="Ron Keidar" userId="bd522e22234dfd79" providerId="LiveId" clId="{834D198D-FE0F-4E0A-A057-268A858F1B5E}" dt="2024-09-07T14:09:37.835" v="8245" actId="1037"/>
          <ac:spMkLst>
            <pc:docMk/>
            <pc:sldMk cId="3410480558" sldId="367"/>
            <ac:spMk id="27" creationId="{F07B44EE-B81A-A6E4-D35B-59D2D9D1C321}"/>
          </ac:spMkLst>
        </pc:spChg>
        <pc:spChg chg="add mod">
          <ac:chgData name="Ron Keidar" userId="bd522e22234dfd79" providerId="LiveId" clId="{834D198D-FE0F-4E0A-A057-268A858F1B5E}" dt="2024-09-07T14:08:57.259" v="8192" actId="1036"/>
          <ac:spMkLst>
            <pc:docMk/>
            <pc:sldMk cId="3410480558" sldId="367"/>
            <ac:spMk id="28" creationId="{24656617-9DE4-D2E6-9238-D7890AAFC07E}"/>
          </ac:spMkLst>
        </pc:spChg>
        <pc:spChg chg="add mod">
          <ac:chgData name="Ron Keidar" userId="bd522e22234dfd79" providerId="LiveId" clId="{834D198D-FE0F-4E0A-A057-268A858F1B5E}" dt="2024-09-07T14:18:25.262" v="8594"/>
          <ac:spMkLst>
            <pc:docMk/>
            <pc:sldMk cId="3410480558" sldId="367"/>
            <ac:spMk id="35" creationId="{EB339C63-A3C2-8A17-1BF2-D7839C1550C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3" creationId="{F873726A-CE2B-DA06-8ED2-DA3F2F01C54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4" creationId="{A5C28C19-0B24-3329-32A9-B7A7D7E1EEAD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5" creationId="{3EBA999A-F34D-3297-C7C0-F9FD860B694A}"/>
          </ac:spMkLst>
        </pc:s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3" creationId="{0C21E40F-27BB-0096-B919-18D7895623CE}"/>
          </ac:grpSpMkLst>
        </pc:grpChg>
        <pc:grpChg chg="add mod">
          <ac:chgData name="Ron Keidar" userId="bd522e22234dfd79" providerId="LiveId" clId="{834D198D-FE0F-4E0A-A057-268A858F1B5E}" dt="2024-09-07T14:06:36.750" v="8091" actId="465"/>
          <ac:grpSpMkLst>
            <pc:docMk/>
            <pc:sldMk cId="3410480558" sldId="367"/>
            <ac:grpSpMk id="6" creationId="{996E096A-0FF0-A984-2A84-F4A5EC9AC7B1}"/>
          </ac:grpSpMkLst>
        </pc:gr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14" creationId="{FF10E7D7-69D4-F03D-DE15-0FDEDBDF05EF}"/>
          </ac:grpSpMkLst>
        </pc:grpChg>
        <pc:grpChg chg="add mod">
          <ac:chgData name="Ron Keidar" userId="bd522e22234dfd79" providerId="LiveId" clId="{834D198D-FE0F-4E0A-A057-268A858F1B5E}" dt="2024-09-07T14:11:43.492" v="8349" actId="1036"/>
          <ac:grpSpMkLst>
            <pc:docMk/>
            <pc:sldMk cId="3410480558" sldId="367"/>
            <ac:grpSpMk id="40" creationId="{292593FA-E0B2-91E7-C516-71D5B073C8AC}"/>
          </ac:grpSpMkLst>
        </pc:grpChg>
        <pc:picChg chg="add mod ord">
          <ac:chgData name="Ron Keidar" userId="bd522e22234dfd79" providerId="LiveId" clId="{834D198D-FE0F-4E0A-A057-268A858F1B5E}" dt="2024-09-07T14:09:04.378" v="8193" actId="166"/>
          <ac:picMkLst>
            <pc:docMk/>
            <pc:sldMk cId="3410480558" sldId="367"/>
            <ac:picMk id="9" creationId="{EBE0B1B7-0360-9034-FE5D-9C9E8C003522}"/>
          </ac:picMkLst>
        </pc:picChg>
        <pc:picChg chg="add mod ord">
          <ac:chgData name="Ron Keidar" userId="bd522e22234dfd79" providerId="LiveId" clId="{834D198D-FE0F-4E0A-A057-268A858F1B5E}" dt="2024-09-07T14:11:52.943" v="8350" actId="166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834D198D-FE0F-4E0A-A057-268A858F1B5E}" dt="2024-09-07T14:04:43.498" v="7979" actId="14100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834D198D-FE0F-4E0A-A057-268A858F1B5E}" dt="2024-09-07T14:05:01.616" v="7982" actId="14100"/>
          <ac:cxnSpMkLst>
            <pc:docMk/>
            <pc:sldMk cId="3410480558" sldId="367"/>
            <ac:cxnSpMk id="8" creationId="{F9FE9BA4-E336-F930-3B9C-AF82E3C9E352}"/>
          </ac:cxnSpMkLst>
        </pc:cxnChg>
        <pc:cxnChg chg="add mod">
          <ac:chgData name="Ron Keidar" userId="bd522e22234dfd79" providerId="LiveId" clId="{834D198D-FE0F-4E0A-A057-268A858F1B5E}" dt="2024-09-07T14:08:17.199" v="8130" actId="1035"/>
          <ac:cxnSpMkLst>
            <pc:docMk/>
            <pc:sldMk cId="3410480558" sldId="367"/>
            <ac:cxnSpMk id="10" creationId="{A12A624A-1040-F7D7-4B53-F1B92C1EDEA2}"/>
          </ac:cxnSpMkLst>
        </pc:cxnChg>
        <pc:cxnChg chg="add mod">
          <ac:chgData name="Ron Keidar" userId="bd522e22234dfd79" providerId="LiveId" clId="{834D198D-FE0F-4E0A-A057-268A858F1B5E}" dt="2024-09-07T14:08:28.883" v="8162" actId="1035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834D198D-FE0F-4E0A-A057-268A858F1B5E}" dt="2024-09-07T14:05:24.196" v="8016"/>
          <ac:cxnSpMkLst>
            <pc:docMk/>
            <pc:sldMk cId="3410480558" sldId="367"/>
            <ac:cxnSpMk id="16" creationId="{C7DE5DB1-0ED6-091A-A7BD-EAB1B6DA5ACE}"/>
          </ac:cxnSpMkLst>
        </pc:cxnChg>
        <pc:cxnChg chg="add mod">
          <ac:chgData name="Ron Keidar" userId="bd522e22234dfd79" providerId="LiveId" clId="{834D198D-FE0F-4E0A-A057-268A858F1B5E}" dt="2024-09-07T14:07:35.885" v="8098"/>
          <ac:cxnSpMkLst>
            <pc:docMk/>
            <pc:sldMk cId="3410480558" sldId="367"/>
            <ac:cxnSpMk id="23" creationId="{53054234-A51C-EE12-46D7-00C404254BC2}"/>
          </ac:cxnSpMkLst>
        </pc:cxnChg>
        <pc:cxnChg chg="add mod">
          <ac:chgData name="Ron Keidar" userId="bd522e22234dfd79" providerId="LiveId" clId="{834D198D-FE0F-4E0A-A057-268A858F1B5E}" dt="2024-09-07T14:09:13.245" v="8208" actId="1035"/>
          <ac:cxnSpMkLst>
            <pc:docMk/>
            <pc:sldMk cId="3410480558" sldId="367"/>
            <ac:cxnSpMk id="29" creationId="{DF0C2362-BEA1-F973-FDD3-120B2AEA566F}"/>
          </ac:cxnSpMkLst>
        </pc:cxnChg>
        <pc:cxnChg chg="add mod">
          <ac:chgData name="Ron Keidar" userId="bd522e22234dfd79" providerId="LiveId" clId="{834D198D-FE0F-4E0A-A057-268A858F1B5E}" dt="2024-09-07T14:09:37.835" v="8245" actId="1037"/>
          <ac:cxnSpMkLst>
            <pc:docMk/>
            <pc:sldMk cId="3410480558" sldId="367"/>
            <ac:cxnSpMk id="32" creationId="{9FF5AA11-791E-5171-5DAA-F7FBE50D786B}"/>
          </ac:cxnSpMkLst>
        </pc:cxnChg>
        <pc:cxnChg chg="add mod">
          <ac:chgData name="Ron Keidar" userId="bd522e22234dfd79" providerId="LiveId" clId="{834D198D-FE0F-4E0A-A057-268A858F1B5E}" dt="2024-09-07T14:11:30.108" v="8344" actId="164"/>
          <ac:cxnSpMkLst>
            <pc:docMk/>
            <pc:sldMk cId="3410480558" sldId="367"/>
            <ac:cxnSpMk id="36" creationId="{64DC27DE-1644-41FC-850B-4C5639A32E76}"/>
          </ac:cxnSpMkLst>
        </pc:cxnChg>
        <pc:cxnChg chg="add mod">
          <ac:chgData name="Ron Keidar" userId="bd522e22234dfd79" providerId="LiveId" clId="{834D198D-FE0F-4E0A-A057-268A858F1B5E}" dt="2024-09-07T14:11:43.492" v="8349" actId="1036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  <pc:spChg chg="mod">
          <ac:chgData name="Ron Keidar" userId="bd522e22234dfd79" providerId="LiveId" clId="{834D198D-FE0F-4E0A-A057-268A858F1B5E}" dt="2024-09-07T14:15:42.215" v="8409" actId="20577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834D198D-FE0F-4E0A-A057-268A858F1B5E}" dt="2024-09-07T14:18:10.548" v="8593"/>
          <ac:spMkLst>
            <pc:docMk/>
            <pc:sldMk cId="1845910904" sldId="368"/>
            <ac:spMk id="7" creationId="{AEFB5F2E-B77F-A30F-C397-DE8D111B1065}"/>
          </ac:spMkLst>
        </pc:spChg>
        <pc:spChg chg="del">
          <ac:chgData name="Ron Keidar" userId="bd522e22234dfd79" providerId="LiveId" clId="{834D198D-FE0F-4E0A-A057-268A858F1B5E}" dt="2024-09-07T14:16:07.993" v="8410" actId="478"/>
          <ac:spMkLst>
            <pc:docMk/>
            <pc:sldMk cId="1845910904" sldId="368"/>
            <ac:spMk id="41" creationId="{3A8A1125-8BBF-88B2-3B12-147570F32060}"/>
          </ac:spMkLst>
        </pc:spChg>
        <pc:grpChg chg="add mod">
          <ac:chgData name="Ron Keidar" userId="bd522e22234dfd79" providerId="LiveId" clId="{834D198D-FE0F-4E0A-A057-268A858F1B5E}" dt="2024-09-07T14:16:24.610" v="8591" actId="1036"/>
          <ac:grpSpMkLst>
            <pc:docMk/>
            <pc:sldMk cId="1845910904" sldId="368"/>
            <ac:grpSpMk id="3" creationId="{9FA80980-C982-6D15-229D-89957DC2CCD1}"/>
          </ac:grpSpMkLst>
        </pc:grpChg>
        <pc:cxnChg chg="mod">
          <ac:chgData name="Ron Keidar" userId="bd522e22234dfd79" providerId="LiveId" clId="{834D198D-FE0F-4E0A-A057-268A858F1B5E}" dt="2024-09-07T14:16:08.766" v="8411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834D198D-FE0F-4E0A-A057-268A858F1B5E}" dt="2024-09-07T14:16:07.993" v="8410" actId="478"/>
          <ac:cxnSpMkLst>
            <pc:docMk/>
            <pc:sldMk cId="1845910904" sldId="368"/>
            <ac:cxnSpMk id="43" creationId="{4557EA64-4F37-7FCE-D5D3-6944631520AA}"/>
          </ac:cxnSpMkLst>
        </pc:cxnChg>
      </pc:sldChg>
      <pc:sldChg chg="addSp delSp modSp add mod ord">
        <pc:chgData name="Ron Keidar" userId="bd522e22234dfd79" providerId="LiveId" clId="{834D198D-FE0F-4E0A-A057-268A858F1B5E}" dt="2024-09-07T16:55:02.080" v="9277" actId="14100"/>
        <pc:sldMkLst>
          <pc:docMk/>
          <pc:sldMk cId="982022132" sldId="369"/>
        </pc:sldMkLst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36" creationId="{BE0DFEE8-2764-ED24-03D2-EA50DC50CA08}"/>
          </ac:spMkLst>
        </pc:spChg>
        <pc:spChg chg="add mod">
          <ac:chgData name="Ron Keidar" userId="bd522e22234dfd79" providerId="LiveId" clId="{834D198D-FE0F-4E0A-A057-268A858F1B5E}" dt="2024-09-07T16:48:15.795" v="9192" actId="1076"/>
          <ac:spMkLst>
            <pc:docMk/>
            <pc:sldMk cId="982022132" sldId="369"/>
            <ac:spMk id="38" creationId="{DF673673-E635-CE3B-6B1C-499B8AD45D9E}"/>
          </ac:spMkLst>
        </pc:spChg>
        <pc:spChg chg="add mod">
          <ac:chgData name="Ron Keidar" userId="bd522e22234dfd79" providerId="LiveId" clId="{834D198D-FE0F-4E0A-A057-268A858F1B5E}" dt="2024-09-07T16:50:42.364" v="9222" actId="14100"/>
          <ac:spMkLst>
            <pc:docMk/>
            <pc:sldMk cId="982022132" sldId="369"/>
            <ac:spMk id="39" creationId="{B60D1FCB-C1A4-505C-B90E-3060EF18A51F}"/>
          </ac:spMkLst>
        </pc:spChg>
        <pc:spChg chg="add mod">
          <ac:chgData name="Ron Keidar" userId="bd522e22234dfd79" providerId="LiveId" clId="{834D198D-FE0F-4E0A-A057-268A858F1B5E}" dt="2024-09-07T16:50:54.130" v="9224" actId="14100"/>
          <ac:spMkLst>
            <pc:docMk/>
            <pc:sldMk cId="982022132" sldId="369"/>
            <ac:spMk id="41" creationId="{DEB16C09-DB02-F5CC-4C26-630EB38D06D0}"/>
          </ac:spMkLst>
        </pc:spChg>
        <pc:spChg chg="add del mod">
          <ac:chgData name="Ron Keidar" userId="bd522e22234dfd79" providerId="LiveId" clId="{834D198D-FE0F-4E0A-A057-268A858F1B5E}" dt="2024-09-07T14:32:54.412" v="8889" actId="478"/>
          <ac:spMkLst>
            <pc:docMk/>
            <pc:sldMk cId="982022132" sldId="369"/>
            <ac:spMk id="42" creationId="{653C432E-7840-E628-9E19-A0D392521AF5}"/>
          </ac:spMkLst>
        </pc:spChg>
        <pc:spChg chg="add mod">
          <ac:chgData name="Ron Keidar" userId="bd522e22234dfd79" providerId="LiveId" clId="{834D198D-FE0F-4E0A-A057-268A858F1B5E}" dt="2024-09-07T16:46:39.603" v="9098" actId="1076"/>
          <ac:spMkLst>
            <pc:docMk/>
            <pc:sldMk cId="982022132" sldId="369"/>
            <ac:spMk id="43" creationId="{C2B2FA4B-79B7-F1AD-4806-7A6EA78E94D3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3" creationId="{1A1B7551-3568-70F2-18EB-1C82F06C5E5E}"/>
          </ac:spMkLst>
        </pc:spChg>
        <pc:spChg chg="add del">
          <ac:chgData name="Ron Keidar" userId="bd522e22234dfd79" providerId="LiveId" clId="{834D198D-FE0F-4E0A-A057-268A858F1B5E}" dt="2024-09-07T16:40:41.894" v="9027" actId="22"/>
          <ac:spMkLst>
            <pc:docMk/>
            <pc:sldMk cId="982022132" sldId="369"/>
            <ac:spMk id="65" creationId="{D549E7C1-9FED-06F6-8777-863768B96523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8" creationId="{AD13E39E-DA9A-9C20-A1CA-4CB2FADBB845}"/>
          </ac:spMkLst>
        </pc:spChg>
        <pc:spChg chg="add mod">
          <ac:chgData name="Ron Keidar" userId="bd522e22234dfd79" providerId="LiveId" clId="{834D198D-FE0F-4E0A-A057-268A858F1B5E}" dt="2024-09-07T16:49:51.960" v="9220" actId="408"/>
          <ac:spMkLst>
            <pc:docMk/>
            <pc:sldMk cId="982022132" sldId="369"/>
            <ac:spMk id="80" creationId="{0A77ECC5-AF44-E23C-4024-5BF0325CBB67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92" creationId="{8C7757CF-A5E6-AE8D-0F2B-0106A955D073}"/>
          </ac:spMkLst>
        </pc:spChg>
        <pc:spChg chg="add mod">
          <ac:chgData name="Ron Keidar" userId="bd522e22234dfd79" providerId="LiveId" clId="{834D198D-FE0F-4E0A-A057-268A858F1B5E}" dt="2024-09-07T16:53:21.905" v="9276" actId="20577"/>
          <ac:spMkLst>
            <pc:docMk/>
            <pc:sldMk cId="982022132" sldId="369"/>
            <ac:spMk id="93" creationId="{235234A3-DAF6-10A7-E34F-57D506C758CE}"/>
          </ac:spMkLst>
        </pc:spChg>
        <pc:grpChg chg="add mod">
          <ac:chgData name="Ron Keidar" userId="bd522e22234dfd79" providerId="LiveId" clId="{834D198D-FE0F-4E0A-A057-268A858F1B5E}" dt="2024-09-07T16:47:01.265" v="9122" actId="1076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11" creationId="{49AA1D57-4AA0-8215-9565-F29C82EA2CD1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29" creationId="{A6B2EB2E-24B5-752E-58F1-E29E7A247122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34" creationId="{029BEEE7-DE8E-A6F6-12B2-E619388FA1D3}"/>
          </ac:grpSpMkLst>
        </pc:grpChg>
        <pc:grpChg chg="add 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834D198D-FE0F-4E0A-A057-268A858F1B5E}" dt="2024-09-07T16:48:57.441" v="9195" actId="465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77" creationId="{B842E5C1-87C2-A9C6-BFF7-414ED6999FF6}"/>
          </ac:grpSpMkLst>
        </pc:grpChg>
        <pc:cxnChg chg="mod">
          <ac:chgData name="Ron Keidar" userId="bd522e22234dfd79" providerId="LiveId" clId="{834D198D-FE0F-4E0A-A057-268A858F1B5E}" dt="2024-09-07T16:43:40.161" v="9045" actId="1035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834D198D-FE0F-4E0A-A057-268A858F1B5E}" dt="2024-09-07T16:45:17.755" v="9072" actId="20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834D198D-FE0F-4E0A-A057-268A858F1B5E}" dt="2024-09-07T16:45:07.688" v="9071" actId="208"/>
          <ac:cxnSpMkLst>
            <pc:docMk/>
            <pc:sldMk cId="982022132" sldId="369"/>
            <ac:cxnSpMk id="37" creationId="{390A6C63-2974-D30E-B037-4E4F7648C5E9}"/>
          </ac:cxnSpMkLst>
        </pc:cxnChg>
        <pc:cxnChg chg="add mod">
          <ac:chgData name="Ron Keidar" userId="bd522e22234dfd79" providerId="LiveId" clId="{834D198D-FE0F-4E0A-A057-268A858F1B5E}" dt="2024-09-07T16:45:44.825" v="9080" actId="14100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834D198D-FE0F-4E0A-A057-268A858F1B5E}" dt="2024-09-07T16:46:03.992" v="9088" actId="1035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834D198D-FE0F-4E0A-A057-268A858F1B5E}" dt="2024-09-07T16:48:57.441" v="9195" actId="465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834D198D-FE0F-4E0A-A057-268A858F1B5E}" dt="2024-09-07T16:44:51.660" v="9069" actId="20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834D198D-FE0F-4E0A-A057-268A858F1B5E}" dt="2024-09-07T16:44:56.894" v="9070" actId="20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834D198D-FE0F-4E0A-A057-268A858F1B5E}" dt="2024-09-07T16:55:02.080" v="9277" actId="14100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74" creationId="{CA46E3AE-745F-5082-3ED9-EC386C0A6183}"/>
          </ac:cxnSpMkLst>
        </pc:cxnChg>
        <pc:cxnChg chg="add mod">
          <ac:chgData name="Ron Keidar" userId="bd522e22234dfd79" providerId="LiveId" clId="{834D198D-FE0F-4E0A-A057-268A858F1B5E}" dt="2024-09-07T16:48:08.457" v="9191" actId="14100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834D198D-FE0F-4E0A-A057-268A858F1B5E}" dt="2024-09-07T16:46:20.788" v="9096" actId="1035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834D198D-FE0F-4E0A-A057-268A858F1B5E}" dt="2024-09-07T16:47:34.588" v="9149" actId="14100"/>
          <ac:cxnSpMkLst>
            <pc:docMk/>
            <pc:sldMk cId="982022132" sldId="369"/>
            <ac:cxnSpMk id="81" creationId="{61FE2743-CFA7-79A6-2EC1-7EDEE0BDEAF5}"/>
          </ac:cxnSpMkLst>
        </pc:cxnChg>
        <pc:cxnChg chg="add mod">
          <ac:chgData name="Ron Keidar" userId="bd522e22234dfd79" providerId="LiveId" clId="{834D198D-FE0F-4E0A-A057-268A858F1B5E}" dt="2024-09-07T16:51:05.960" v="9227" actId="14100"/>
          <ac:cxnSpMkLst>
            <pc:docMk/>
            <pc:sldMk cId="982022132" sldId="369"/>
            <ac:cxnSpMk id="85" creationId="{413A21D6-D4CB-42CF-82A9-2D574D80DED6}"/>
          </ac:cxnSpMkLst>
        </pc:cxnChg>
        <pc:cxnChg chg="add mod">
          <ac:chgData name="Ron Keidar" userId="bd522e22234dfd79" providerId="LiveId" clId="{834D198D-FE0F-4E0A-A057-268A858F1B5E}" dt="2024-09-07T16:51:17.649" v="9230" actId="14100"/>
          <ac:cxnSpMkLst>
            <pc:docMk/>
            <pc:sldMk cId="982022132" sldId="369"/>
            <ac:cxnSpMk id="88" creationId="{80CD719C-467A-C203-49C8-760A4CFC3833}"/>
          </ac:cxnSpMkLst>
        </pc:cxn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7.xml"/><Relationship Id="rId7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44.xml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slide" Target="slide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13" Type="http://schemas.openxmlformats.org/officeDocument/2006/relationships/slide" Target="slide49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2.jpeg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5.xml"/><Relationship Id="rId5" Type="http://schemas.openxmlformats.org/officeDocument/2006/relationships/slide" Target="slide57.xml"/><Relationship Id="rId15" Type="http://schemas.openxmlformats.org/officeDocument/2006/relationships/slide" Target="slide18.xml"/><Relationship Id="rId10" Type="http://schemas.openxmlformats.org/officeDocument/2006/relationships/image" Target="../media/image1.png"/><Relationship Id="rId4" Type="http://schemas.openxmlformats.org/officeDocument/2006/relationships/slide" Target="slide45.xml"/><Relationship Id="rId9" Type="http://schemas.openxmlformats.org/officeDocument/2006/relationships/slide" Target="slide52.xml"/><Relationship Id="rId1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49.xml"/><Relationship Id="rId5" Type="http://schemas.openxmlformats.org/officeDocument/2006/relationships/slide" Target="slide57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11" Type="http://schemas.openxmlformats.org/officeDocument/2006/relationships/slide" Target="slide5.xml"/><Relationship Id="rId5" Type="http://schemas.openxmlformats.org/officeDocument/2006/relationships/slide" Target="slide16.xml"/><Relationship Id="rId10" Type="http://schemas.openxmlformats.org/officeDocument/2006/relationships/slide" Target="slide47.xml"/><Relationship Id="rId4" Type="http://schemas.openxmlformats.org/officeDocument/2006/relationships/image" Target="../media/image12.jpeg"/><Relationship Id="rId9" Type="http://schemas.openxmlformats.org/officeDocument/2006/relationships/slide" Target="slide4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5.xml"/><Relationship Id="rId18" Type="http://schemas.openxmlformats.org/officeDocument/2006/relationships/image" Target="../media/image1.png"/><Relationship Id="rId3" Type="http://schemas.openxmlformats.org/officeDocument/2006/relationships/slide" Target="slide48.xml"/><Relationship Id="rId21" Type="http://schemas.openxmlformats.org/officeDocument/2006/relationships/slide" Target="slide5.xml"/><Relationship Id="rId7" Type="http://schemas.openxmlformats.org/officeDocument/2006/relationships/slide" Target="slide57.xml"/><Relationship Id="rId12" Type="http://schemas.openxmlformats.org/officeDocument/2006/relationships/slide" Target="slide63.xml"/><Relationship Id="rId17" Type="http://schemas.openxmlformats.org/officeDocument/2006/relationships/slide" Target="slide52.xml"/><Relationship Id="rId2" Type="http://schemas.openxmlformats.org/officeDocument/2006/relationships/image" Target="../media/image16.png"/><Relationship Id="rId16" Type="http://schemas.openxmlformats.org/officeDocument/2006/relationships/slide" Target="slide69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59.xml"/><Relationship Id="rId24" Type="http://schemas.openxmlformats.org/officeDocument/2006/relationships/image" Target="../media/image10.png"/><Relationship Id="rId5" Type="http://schemas.openxmlformats.org/officeDocument/2006/relationships/slide" Target="slide46.xml"/><Relationship Id="rId15" Type="http://schemas.openxmlformats.org/officeDocument/2006/relationships/slide" Target="slide53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60.xml"/><Relationship Id="rId19" Type="http://schemas.openxmlformats.org/officeDocument/2006/relationships/slide" Target="slide11.xml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5.xml"/><Relationship Id="rId2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2.xml"/><Relationship Id="rId18" Type="http://schemas.openxmlformats.org/officeDocument/2006/relationships/slide" Target="slide57.xml"/><Relationship Id="rId3" Type="http://schemas.openxmlformats.org/officeDocument/2006/relationships/slide" Target="slide60.xml"/><Relationship Id="rId21" Type="http://schemas.openxmlformats.org/officeDocument/2006/relationships/image" Target="../media/image1.png"/><Relationship Id="rId7" Type="http://schemas.openxmlformats.org/officeDocument/2006/relationships/slide" Target="slide64.xml"/><Relationship Id="rId12" Type="http://schemas.openxmlformats.org/officeDocument/2006/relationships/slide" Target="slide5.xml"/><Relationship Id="rId17" Type="http://schemas.openxmlformats.org/officeDocument/2006/relationships/slide" Target="slide45.xml"/><Relationship Id="rId2" Type="http://schemas.openxmlformats.org/officeDocument/2006/relationships/image" Target="../media/image9.png"/><Relationship Id="rId16" Type="http://schemas.openxmlformats.org/officeDocument/2006/relationships/image" Target="../media/image18.jpeg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11" Type="http://schemas.openxmlformats.org/officeDocument/2006/relationships/slide" Target="slide68.xml"/><Relationship Id="rId5" Type="http://schemas.openxmlformats.org/officeDocument/2006/relationships/slide" Target="slide58.xml"/><Relationship Id="rId15" Type="http://schemas.openxmlformats.org/officeDocument/2006/relationships/slide" Target="slide65.xml"/><Relationship Id="rId10" Type="http://schemas.openxmlformats.org/officeDocument/2006/relationships/slide" Target="slide53.xml"/><Relationship Id="rId19" Type="http://schemas.openxmlformats.org/officeDocument/2006/relationships/slide" Target="slide10.xml"/><Relationship Id="rId4" Type="http://schemas.openxmlformats.org/officeDocument/2006/relationships/slide" Target="slide6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9.xml"/><Relationship Id="rId22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2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25.png"/><Relationship Id="rId7" Type="http://schemas.openxmlformats.org/officeDocument/2006/relationships/slide" Target="slide6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57.xml"/><Relationship Id="rId5" Type="http://schemas.openxmlformats.org/officeDocument/2006/relationships/slide" Target="slide63.xml"/><Relationship Id="rId10" Type="http://schemas.openxmlformats.org/officeDocument/2006/relationships/slide" Target="slide62.xml"/><Relationship Id="rId4" Type="http://schemas.openxmlformats.org/officeDocument/2006/relationships/slide" Target="slide58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2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27.png"/><Relationship Id="rId9" Type="http://schemas.openxmlformats.org/officeDocument/2006/relationships/slide" Target="slide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2.xml"/><Relationship Id="rId7" Type="http://schemas.openxmlformats.org/officeDocument/2006/relationships/slide" Target="slide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3.xml"/><Relationship Id="rId4" Type="http://schemas.openxmlformats.org/officeDocument/2006/relationships/slide" Target="slide8.xml"/><Relationship Id="rId9" Type="http://schemas.openxmlformats.org/officeDocument/2006/relationships/slide" Target="slide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4.xml"/><Relationship Id="rId7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65.xml"/><Relationship Id="rId3" Type="http://schemas.openxmlformats.org/officeDocument/2006/relationships/slide" Target="slide53.xml"/><Relationship Id="rId7" Type="http://schemas.openxmlformats.org/officeDocument/2006/relationships/slide" Target="slide64.xml"/><Relationship Id="rId12" Type="http://schemas.openxmlformats.org/officeDocument/2006/relationships/slide" Target="slide57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11" Type="http://schemas.openxmlformats.org/officeDocument/2006/relationships/slide" Target="slide55.xml"/><Relationship Id="rId5" Type="http://schemas.openxmlformats.org/officeDocument/2006/relationships/slide" Target="slide60.xml"/><Relationship Id="rId15" Type="http://schemas.openxmlformats.org/officeDocument/2006/relationships/slide" Target="slide59.xml"/><Relationship Id="rId10" Type="http://schemas.openxmlformats.org/officeDocument/2006/relationships/slide" Target="slide68.xml"/><Relationship Id="rId4" Type="http://schemas.openxmlformats.org/officeDocument/2006/relationships/slide" Target="slide56.xml"/><Relationship Id="rId9" Type="http://schemas.openxmlformats.org/officeDocument/2006/relationships/slide" Target="slide66.xml"/><Relationship Id="rId14" Type="http://schemas.openxmlformats.org/officeDocument/2006/relationships/slide" Target="slide5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image" Target="../media/image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slide" Target="slide5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slide" Target="slide60.xml"/><Relationship Id="rId5" Type="http://schemas.openxmlformats.org/officeDocument/2006/relationships/image" Target="../media/image50.png"/><Relationship Id="rId10" Type="http://schemas.openxmlformats.org/officeDocument/2006/relationships/slide" Target="slide58.xml"/><Relationship Id="rId4" Type="http://schemas.openxmlformats.org/officeDocument/2006/relationships/image" Target="../media/image49.png"/><Relationship Id="rId9" Type="http://schemas.openxmlformats.org/officeDocument/2006/relationships/slide" Target="slide5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slide" Target="slide60.xml"/><Relationship Id="rId5" Type="http://schemas.openxmlformats.org/officeDocument/2006/relationships/image" Target="../media/image51.png"/><Relationship Id="rId10" Type="http://schemas.openxmlformats.org/officeDocument/2006/relationships/slide" Target="slide58.xml"/><Relationship Id="rId4" Type="http://schemas.openxmlformats.org/officeDocument/2006/relationships/image" Target="../media/image53.png"/><Relationship Id="rId9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slide" Target="slide5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5" Type="http://schemas.openxmlformats.org/officeDocument/2006/relationships/slide" Target="slide58.xml"/><Relationship Id="rId4" Type="http://schemas.openxmlformats.org/officeDocument/2006/relationships/slide" Target="slide5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gif"/><Relationship Id="rId7" Type="http://schemas.openxmlformats.org/officeDocument/2006/relationships/slide" Target="slide5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2.jpg"/><Relationship Id="rId17" Type="http://schemas.openxmlformats.org/officeDocument/2006/relationships/image" Target="../media/image1.png"/><Relationship Id="rId2" Type="http://schemas.openxmlformats.org/officeDocument/2006/relationships/image" Target="../media/image60.png"/><Relationship Id="rId16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4.png"/><Relationship Id="rId10" Type="http://schemas.openxmlformats.org/officeDocument/2006/relationships/image" Target="../media/image61.gif"/><Relationship Id="rId4" Type="http://schemas.openxmlformats.org/officeDocument/2006/relationships/image" Target="../media/image14.png"/><Relationship Id="rId9" Type="http://schemas.openxmlformats.org/officeDocument/2006/relationships/image" Target="../media/image58.gif"/><Relationship Id="rId1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5.xml"/><Relationship Id="rId3" Type="http://schemas.openxmlformats.org/officeDocument/2006/relationships/slide" Target="slide60.xml"/><Relationship Id="rId7" Type="http://schemas.openxmlformats.org/officeDocument/2006/relationships/slide" Target="slide64.xml"/><Relationship Id="rId12" Type="http://schemas.openxmlformats.org/officeDocument/2006/relationships/slide" Target="slide59.xml"/><Relationship Id="rId17" Type="http://schemas.openxmlformats.org/officeDocument/2006/relationships/image" Target="../media/image1.png"/><Relationship Id="rId2" Type="http://schemas.openxmlformats.org/officeDocument/2006/relationships/image" Target="../media/image9.png"/><Relationship Id="rId16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11" Type="http://schemas.openxmlformats.org/officeDocument/2006/relationships/slide" Target="slide68.xml"/><Relationship Id="rId5" Type="http://schemas.openxmlformats.org/officeDocument/2006/relationships/slide" Target="slide58.xml"/><Relationship Id="rId15" Type="http://schemas.openxmlformats.org/officeDocument/2006/relationships/slide" Target="slide57.xml"/><Relationship Id="rId10" Type="http://schemas.openxmlformats.org/officeDocument/2006/relationships/slide" Target="slide53.xml"/><Relationship Id="rId4" Type="http://schemas.openxmlformats.org/officeDocument/2006/relationships/slide" Target="slide6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8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slide" Target="slide60.xml"/><Relationship Id="rId12" Type="http://schemas.openxmlformats.org/officeDocument/2006/relationships/slide" Target="slide5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7.xml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slide" Target="slide5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4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3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5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11" Type="http://schemas.openxmlformats.org/officeDocument/2006/relationships/slide" Target="slide65.xml"/><Relationship Id="rId5" Type="http://schemas.openxmlformats.org/officeDocument/2006/relationships/slide" Target="slide59.xml"/><Relationship Id="rId15" Type="http://schemas.openxmlformats.org/officeDocument/2006/relationships/slide" Target="slide52.xml"/><Relationship Id="rId10" Type="http://schemas.openxmlformats.org/officeDocument/2006/relationships/slide" Target="slide63.xml"/><Relationship Id="rId4" Type="http://schemas.openxmlformats.org/officeDocument/2006/relationships/slide" Target="slide58.xml"/><Relationship Id="rId9" Type="http://schemas.openxmlformats.org/officeDocument/2006/relationships/slide" Target="slide60.xml"/><Relationship Id="rId14" Type="http://schemas.openxmlformats.org/officeDocument/2006/relationships/slide" Target="slide6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3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5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11" Type="http://schemas.openxmlformats.org/officeDocument/2006/relationships/slide" Target="slide65.xml"/><Relationship Id="rId5" Type="http://schemas.openxmlformats.org/officeDocument/2006/relationships/slide" Target="slide59.xml"/><Relationship Id="rId15" Type="http://schemas.openxmlformats.org/officeDocument/2006/relationships/slide" Target="slide52.xml"/><Relationship Id="rId10" Type="http://schemas.openxmlformats.org/officeDocument/2006/relationships/slide" Target="slide63.xml"/><Relationship Id="rId4" Type="http://schemas.openxmlformats.org/officeDocument/2006/relationships/slide" Target="slide58.xml"/><Relationship Id="rId9" Type="http://schemas.openxmlformats.org/officeDocument/2006/relationships/slide" Target="slide60.xml"/><Relationship Id="rId14" Type="http://schemas.openxmlformats.org/officeDocument/2006/relationships/slide" Target="slide6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25.png"/><Relationship Id="rId7" Type="http://schemas.openxmlformats.org/officeDocument/2006/relationships/slide" Target="slide5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slide" Target="slide63.xml"/><Relationship Id="rId10" Type="http://schemas.openxmlformats.org/officeDocument/2006/relationships/image" Target="../media/image1.png"/><Relationship Id="rId4" Type="http://schemas.openxmlformats.org/officeDocument/2006/relationships/slide" Target="slide58.xml"/><Relationship Id="rId9" Type="http://schemas.openxmlformats.org/officeDocument/2006/relationships/slide" Target="slide5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8.png"/><Relationship Id="rId7" Type="http://schemas.openxmlformats.org/officeDocument/2006/relationships/slide" Target="slide58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8.png"/><Relationship Id="rId9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2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0.xml"/><Relationship Id="rId4" Type="http://schemas.openxmlformats.org/officeDocument/2006/relationships/image" Target="../media/image27.png"/><Relationship Id="rId9" Type="http://schemas.openxmlformats.org/officeDocument/2006/relationships/slide" Target="slide5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52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6.png"/><Relationship Id="rId7" Type="http://schemas.openxmlformats.org/officeDocument/2006/relationships/slide" Target="slide5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60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6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62.xml"/><Relationship Id="rId10" Type="http://schemas.openxmlformats.org/officeDocument/2006/relationships/slide" Target="slide57.xml"/><Relationship Id="rId4" Type="http://schemas.openxmlformats.org/officeDocument/2006/relationships/slide" Target="slide58.xml"/><Relationship Id="rId9" Type="http://schemas.openxmlformats.org/officeDocument/2006/relationships/hyperlink" Target="https://liucs.net/cs101s14/n4-logic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8.png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image" Target="../media/image9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2.xml"/><Relationship Id="rId4" Type="http://schemas.openxmlformats.org/officeDocument/2006/relationships/slide" Target="slide60.xml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8" y="2456230"/>
            <a:ext cx="491178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1" y="3396124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6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0"/>
            <a:ext cx="1133498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1" y="1833874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220434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4" y="1833874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19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8" y="1987541"/>
            <a:ext cx="391635" cy="1547083"/>
          </a:xfrm>
          <a:prstGeom prst="bentConnector3">
            <a:avLst>
              <a:gd name="adj1" fmla="val 63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2" y="475278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1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5" y="444778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8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302750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8" y="1558646"/>
            <a:ext cx="308905" cy="1975978"/>
          </a:xfrm>
          <a:prstGeom prst="bentConnector3">
            <a:avLst>
              <a:gd name="adj1" fmla="val 79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4377708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5" y="292057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0" y="292927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245490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4203993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6" y="2836750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82829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67237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3" y="2116155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3" y="1959451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3" y="1634736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9" y="2051783"/>
            <a:ext cx="567405" cy="117789"/>
          </a:xfrm>
          <a:prstGeom prst="bentConnector3">
            <a:avLst>
              <a:gd name="adj1" fmla="val 101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19" y="1727069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2" y="2933469"/>
            <a:ext cx="1804506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3"/>
            <a:ext cx="3550024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59" y="2973264"/>
            <a:ext cx="162887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771296"/>
            <a:ext cx="1677004" cy="2381375"/>
            <a:chOff x="6488660" y="4224917"/>
            <a:chExt cx="1677004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/>
            <a:stretch/>
          </p:blipFill>
          <p:spPr bwMode="auto">
            <a:xfrm rot="16200000">
              <a:off x="6136474" y="4577103"/>
              <a:ext cx="2381375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40602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79071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2421141" y="2110060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774385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746666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5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527395"/>
            <a:ext cx="1470988" cy="935222"/>
          </a:xfrm>
          <a:prstGeom prst="bentConnector3">
            <a:avLst>
              <a:gd name="adj1" fmla="val 102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4283730" y="2950533"/>
            <a:ext cx="4852637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2534644" y="2950533"/>
            <a:ext cx="6601722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0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6043951" y="1536458"/>
            <a:ext cx="12700" cy="3173013"/>
          </a:xfrm>
          <a:prstGeom prst="bentConnector3">
            <a:avLst>
              <a:gd name="adj1" fmla="val 6685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738607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770690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642333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827439"/>
            <a:ext cx="2791542" cy="17851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also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</a:t>
            </a:r>
            <a:br>
              <a:rPr lang="en-US" sz="1100" dirty="0"/>
            </a:br>
            <a:r>
              <a:rPr lang="en-US" sz="1100" dirty="0"/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  <a:p>
            <a:endParaRPr lang="en-US" sz="11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2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4245662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3382285" y="954579"/>
            <a:ext cx="945354" cy="1374438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3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406713" y="983888"/>
            <a:ext cx="6089758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34682" y="1584536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032781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8571516" y="542503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4457444" y="4656695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8377249" y="4698379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527395"/>
            <a:ext cx="5436794" cy="935222"/>
          </a:xfrm>
          <a:prstGeom prst="bentConnector3">
            <a:avLst>
              <a:gd name="adj1" fmla="val 99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495821" y="1071877"/>
            <a:ext cx="789835" cy="290975"/>
          </a:xfrm>
          <a:prstGeom prst="bentConnector3">
            <a:avLst>
              <a:gd name="adj1" fmla="val 996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75"/>
            <a:ext cx="692818" cy="184666"/>
            <a:chOff x="5292243" y="4304787"/>
            <a:chExt cx="692818" cy="184666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8" y="3078736"/>
            <a:ext cx="707245" cy="184666"/>
            <a:chOff x="10114348" y="3078736"/>
            <a:chExt cx="707245" cy="184666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4" y="3171069"/>
            <a:ext cx="664274" cy="12565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5" y="3401026"/>
            <a:ext cx="678701" cy="278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5" y="33650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5" y="3260780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6" y="3193801"/>
            <a:ext cx="398848" cy="3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1" y="4081715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28" y="3753299"/>
            <a:ext cx="281873" cy="114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3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1" y="36724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299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3"/>
            <a:ext cx="1395014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09" y="3940120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0" y="2614517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4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1" y="4032323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1" y="3883270"/>
            <a:ext cx="116638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31891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2"/>
            <a:ext cx="823554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3417314"/>
            <a:ext cx="1684215" cy="1595306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29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2"/>
            <a:ext cx="4445078" cy="1559224"/>
            <a:chOff x="6995145" y="1748635"/>
            <a:chExt cx="4445078" cy="155922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0"/>
            <a:ext cx="1407085" cy="1134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0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8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2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3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4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4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5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6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2" y="4739510"/>
            <a:ext cx="1878169" cy="27343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9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2"/>
            <a:ext cx="423264" cy="139726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086996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12375" y="1238469"/>
            <a:ext cx="494011" cy="24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8" y="2451298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6" y="2246790"/>
            <a:ext cx="1134863" cy="7605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59" y="2248198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0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2" y="3853509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7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8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9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0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2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277912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Read#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1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8302070" y="3754364"/>
            <a:ext cx="469839" cy="295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8284645" y="691370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 = NOT(Read# XOR #Write)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8FD5A7-1785-9FE5-FEAC-7923DC71160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111855" y="814481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CE9CFD-D9B8-7B74-CE55-ABBF958F0B54}"/>
              </a:ext>
            </a:extLst>
          </p:cNvPr>
          <p:cNvSpPr txBox="1"/>
          <p:nvPr/>
        </p:nvSpPr>
        <p:spPr>
          <a:xfrm>
            <a:off x="9671479" y="3469398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#OE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498689" y="3592509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4" y="3030658"/>
            <a:ext cx="1045479" cy="307777"/>
            <a:chOff x="1992327" y="3559447"/>
            <a:chExt cx="1045479" cy="307777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4" y="3845409"/>
            <a:ext cx="1045479" cy="307777"/>
            <a:chOff x="1992327" y="3559447"/>
            <a:chExt cx="1045479" cy="307777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3" y="3184547"/>
            <a:ext cx="882484" cy="2561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3" y="3724777"/>
            <a:ext cx="889013" cy="2745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4" y="4660160"/>
            <a:ext cx="1045479" cy="307777"/>
            <a:chOff x="1992327" y="3559447"/>
            <a:chExt cx="1045479" cy="307777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7" y="340007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6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0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6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0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0" y="3585392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3362157"/>
            <a:ext cx="659287" cy="4595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3" y="4548711"/>
            <a:ext cx="868003" cy="26533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5" y="4317849"/>
            <a:ext cx="692818" cy="184666"/>
            <a:chOff x="5292243" y="4304787"/>
            <a:chExt cx="692818" cy="184666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6" y="4406673"/>
            <a:ext cx="277909" cy="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4176908"/>
            <a:ext cx="659287" cy="4595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2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3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750195"/>
            <a:ext cx="2304680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5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5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8" y="1595125"/>
            <a:ext cx="787395" cy="169277"/>
            <a:chOff x="1992327" y="3559447"/>
            <a:chExt cx="787395" cy="1692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48" y="1965073"/>
            <a:ext cx="974679" cy="4040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1" y="892652"/>
            <a:ext cx="859531" cy="169277"/>
            <a:chOff x="1992327" y="3559447"/>
            <a:chExt cx="859531" cy="1692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6" y="1408505"/>
            <a:ext cx="873957" cy="169277"/>
            <a:chOff x="1992327" y="3559447"/>
            <a:chExt cx="873957" cy="1692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76" y="1517495"/>
            <a:ext cx="1653399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78" y="1493144"/>
            <a:ext cx="447538" cy="11530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7"/>
            <a:ext cx="1653396" cy="8462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18"/>
            <a:ext cx="787395" cy="169277"/>
            <a:chOff x="1992327" y="3559447"/>
            <a:chExt cx="787395" cy="16927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73" y="2109892"/>
            <a:ext cx="744983" cy="344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79" y="1365432"/>
            <a:ext cx="859531" cy="169277"/>
            <a:chOff x="1992327" y="3559447"/>
            <a:chExt cx="859531" cy="284884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89" y="2020247"/>
            <a:ext cx="859531" cy="169277"/>
            <a:chOff x="1992327" y="3559447"/>
            <a:chExt cx="859531" cy="256395"/>
          </a:xfrm>
        </p:grpSpPr>
        <p:sp>
          <p:nvSpPr>
            <p:cNvPr id="30" name="TextBox 29">
              <a:hlinkClick r:id="rId10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89" y="1642378"/>
            <a:ext cx="859531" cy="169277"/>
            <a:chOff x="1992327" y="3559447"/>
            <a:chExt cx="859531" cy="256395"/>
          </a:xfrm>
        </p:grpSpPr>
        <p:sp>
          <p:nvSpPr>
            <p:cNvPr id="36" name="TextBox 35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5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7" y="1597468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28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89" y="892652"/>
            <a:ext cx="787395" cy="169277"/>
            <a:chOff x="8214098" y="345813"/>
            <a:chExt cx="787395" cy="169277"/>
          </a:xfrm>
        </p:grpSpPr>
        <p:sp>
          <p:nvSpPr>
            <p:cNvPr id="72" name="TextBox 71">
              <a:hlinkClick r:id="rId11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4"/>
            <a:ext cx="1226148" cy="3574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4"/>
            <a:ext cx="949202" cy="5911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6"/>
            <a:ext cx="541293" cy="423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2" y="846485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8"/>
            <a:ext cx="707245" cy="184666"/>
            <a:chOff x="10114348" y="3078736"/>
            <a:chExt cx="707245" cy="184666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8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9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2" y="742462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2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8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69" y="3218618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3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4" y="1265747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0" cy="2177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6" y="2939020"/>
            <a:ext cx="4930567" cy="2834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7" y="2015996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3504" y="1838230"/>
            <a:ext cx="1217004" cy="153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6"/>
          <a:ext cx="1566659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6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44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3"/>
            <a:ext cx="43318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0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1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7" y="3688963"/>
            <a:ext cx="1066794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8" y="3779072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2" y="4350684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1" y="3797963"/>
            <a:ext cx="2206894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1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6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4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4" y="386381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1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6" y="3170569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396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86475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1" y="1818120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4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4"/>
            <a:ext cx="657530" cy="988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66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87049"/>
              </p:ext>
            </p:extLst>
          </p:nvPr>
        </p:nvGraphicFramePr>
        <p:xfrm>
          <a:off x="1685835" y="2104329"/>
          <a:ext cx="58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13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485269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718714">
                  <a:extLst>
                    <a:ext uri="{9D8B030D-6E8A-4147-A177-3AD203B41FA5}">
                      <a16:colId xmlns:a16="http://schemas.microsoft.com/office/drawing/2014/main" val="3832685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EEPROM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(µC 11: MEM Write)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‘1’ (no writes)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#OE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FetchCycle</a:t>
                      </a:r>
                      <a:r>
                        <a:rPr lang="en-US" sz="1400" dirty="0"/>
                        <a:t>)  NOR  (µC 10: MEM Read)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(~EEPROM Chip 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208228"/>
            <a:ext cx="420265" cy="1654768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006996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1868782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19146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2642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888E948C-7C85-7F0A-D76A-E11EAC24853C}"/>
              </a:ext>
            </a:extLst>
          </p:cNvPr>
          <p:cNvSpPr/>
          <p:nvPr/>
        </p:nvSpPr>
        <p:spPr>
          <a:xfrm>
            <a:off x="962677" y="159662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4C02392D-7F73-A4EE-DE98-6F4DC85BD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 rot="5400000">
            <a:off x="7955804" y="2299155"/>
            <a:ext cx="563746" cy="386751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14" idx="3"/>
            <a:endCxn id="23" idx="3"/>
          </p:cNvCxnSpPr>
          <p:nvPr/>
        </p:nvCxnSpPr>
        <p:spPr>
          <a:xfrm rot="5400000">
            <a:off x="6837669" y="3200390"/>
            <a:ext cx="1825995" cy="974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B2F0CD6-267F-79D6-1CAB-A2C00ADBA38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425717" y="1688065"/>
            <a:ext cx="5811960" cy="52259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054028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2C78454-2B02-684F-F302-48F58C5738AA}"/>
              </a:ext>
            </a:extLst>
          </p:cNvPr>
          <p:cNvSpPr/>
          <p:nvPr/>
        </p:nvSpPr>
        <p:spPr>
          <a:xfrm>
            <a:off x="9317106" y="48070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348F9-4BDB-F31E-B807-B145B6AEC233}"/>
              </a:ext>
            </a:extLst>
          </p:cNvPr>
          <p:cNvSpPr txBox="1"/>
          <p:nvPr/>
        </p:nvSpPr>
        <p:spPr>
          <a:xfrm>
            <a:off x="9317106" y="4407864"/>
            <a:ext cx="9636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3F75311-57C2-D6D8-7BE0-D6637C9C49B8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8756074" y="4515586"/>
            <a:ext cx="561033" cy="1077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D0F9E0-9222-2CF8-4009-960843C9647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8756074" y="4768981"/>
            <a:ext cx="561032" cy="1295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NOR logic - Wikipedia">
            <a:extLst>
              <a:ext uri="{FF2B5EF4-FFF2-40B4-BE49-F238E27FC236}">
                <a16:creationId xmlns:a16="http://schemas.microsoft.com/office/drawing/2014/main" id="{23D3E119-3F32-1F69-E86E-749830EB3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 rot="10800000">
            <a:off x="8211850" y="451288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119270</TotalTime>
  <Words>15965</Words>
  <Application>Microsoft Office PowerPoint</Application>
  <PresentationFormat>Widescreen</PresentationFormat>
  <Paragraphs>5709</Paragraphs>
  <Slides>101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SD Card – Page Load / Store</vt:lpstr>
      <vt:lpstr>Load PC High (v2.0)</vt:lpstr>
      <vt:lpstr>OpCode Decoder</vt:lpstr>
      <vt:lpstr>Branch (v2.0)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2024-09-06T23:18:18Z</cp:lastPrinted>
  <dcterms:created xsi:type="dcterms:W3CDTF">2022-02-06T02:47:09Z</dcterms:created>
  <dcterms:modified xsi:type="dcterms:W3CDTF">2024-09-07T16:55:12Z</dcterms:modified>
</cp:coreProperties>
</file>